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5" r:id="rId2"/>
    <p:sldId id="256" r:id="rId3"/>
    <p:sldId id="279" r:id="rId4"/>
    <p:sldId id="259" r:id="rId5"/>
    <p:sldId id="281" r:id="rId6"/>
    <p:sldId id="283" r:id="rId7"/>
    <p:sldId id="260" r:id="rId8"/>
    <p:sldId id="28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9E41DD-9CD6-4CF3-B7F5-2D25697A7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57E83F-DFFB-4415-92D5-842189E18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ADECF88-7C36-480D-847A-7674218918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E0B623-1A89-4395-87D9-02B788214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06C7-4F05-4906-9E36-901A78F5645C}" type="datetimeFigureOut">
              <a:rPr lang="ru-RU" smtClean="0"/>
              <a:t>14.10.2021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123CF3-8163-4D49-9FDE-CB25B091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51B509-15DA-470D-8CF2-C96AD5B40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67E5-D71B-4DB2-91CE-AD0E4786AE7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044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4DAF78-088D-4E6F-B5FD-A835341F5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B63194-D639-4A68-8E57-DC414D62D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0A0559-3748-427B-BE71-87F82AED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06C7-4F05-4906-9E36-901A78F5645C}" type="datetimeFigureOut">
              <a:rPr lang="ru-RU" smtClean="0"/>
              <a:t>14.10.2021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F211F3-F64A-4337-80F9-1726B29BD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5D9ACF-45B9-4B49-BFD5-AFEFDA0B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67E5-D71B-4DB2-91CE-AD0E4786AE7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2186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CD1CC48-9265-4514-B16F-57B5E1937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75F435-55DD-4ABE-BEF7-AB01950DE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EF3F39-98E5-466D-9ED2-712F89835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06C7-4F05-4906-9E36-901A78F5645C}" type="datetimeFigureOut">
              <a:rPr lang="ru-RU" smtClean="0"/>
              <a:t>14.10.2021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B63CD9-7A2D-4E7E-946A-77D2311E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E7B37B-5473-4BE0-8E5A-5902A225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67E5-D71B-4DB2-91CE-AD0E4786AE7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0793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33BD0A-6E99-4273-91BA-818DA44EF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67826A-5EBF-407C-865F-3D3920C21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10565F-132D-4F09-B811-FE8AA0006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06C7-4F05-4906-9E36-901A78F5645C}" type="datetimeFigureOut">
              <a:rPr lang="ru-RU" smtClean="0"/>
              <a:t>14.10.2021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B1C602-D6D4-4FAA-AD83-8E80899C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885D28-039A-47D9-B98D-F4C41A10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67E5-D71B-4DB2-91CE-AD0E4786AE7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3849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F408B-AAB8-46AF-9A4B-2C0634AC8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07485C-4F7F-4CED-A39D-16E2D4CA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4FA220-01D4-4347-BF32-CF15B061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06C7-4F05-4906-9E36-901A78F5645C}" type="datetimeFigureOut">
              <a:rPr lang="ru-RU" smtClean="0"/>
              <a:t>14.10.2021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F7BB5F-6F22-42A5-8024-19CB8700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0ED616-B566-4804-9811-A19A7A9D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67E5-D71B-4DB2-91CE-AD0E4786AE7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6179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9EF82-FC06-4BD2-AF21-57B39FCB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3DB700-9ED7-420B-92A4-55C6AAFBE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474BF6-736C-49D3-B5C6-A0CB2C603D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928E33-294A-4E6E-AF27-25EC52E44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06C7-4F05-4906-9E36-901A78F5645C}" type="datetimeFigureOut">
              <a:rPr lang="ru-RU" smtClean="0"/>
              <a:t>14.10.2021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289EDF-BF07-4E22-A63B-F8E9FC99D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7389E6-9592-4C70-A06A-B2CAB3F0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67E5-D71B-4DB2-91CE-AD0E4786AE7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9556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28FEA8-F497-4344-A69F-EFE8D379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C25B6F-9F00-433A-B76B-C93F79C5F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A3CF58A-D0EB-4EE0-B507-8CBE6A2E1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1A96BE4-B778-4EC1-BFCC-5EE6171F9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5E10259-ECFD-4A03-8757-EDB34F6BE8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58E2449-8808-42E4-937B-FDD41E8EB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06C7-4F05-4906-9E36-901A78F5645C}" type="datetimeFigureOut">
              <a:rPr lang="ru-RU" smtClean="0"/>
              <a:t>14.10.2021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CCF3641-AD6A-4258-9A14-4C347221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2307205-C1EA-475E-BC3E-7700F994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67E5-D71B-4DB2-91CE-AD0E4786AE7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514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276C74-3F51-40C3-9C75-81D7BD0DA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7093D99-44F0-498F-8BCF-63B5ECE7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06C7-4F05-4906-9E36-901A78F5645C}" type="datetimeFigureOut">
              <a:rPr lang="ru-RU" smtClean="0"/>
              <a:t>14.10.2021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454E79-7646-47B6-B6F2-67B7181BC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191B094-1863-4D8C-823A-3A485570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67E5-D71B-4DB2-91CE-AD0E4786AE7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1596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8A2D66A-33CB-4DC0-945D-5ED9F219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06C7-4F05-4906-9E36-901A78F5645C}" type="datetimeFigureOut">
              <a:rPr lang="ru-RU" smtClean="0"/>
              <a:t>14.10.2021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D930F4A-93E7-4901-902E-AF71FFD85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991613-5520-4BA5-9E62-D526F148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67E5-D71B-4DB2-91CE-AD0E4786AE7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625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FFA068-0C08-4104-85BA-D476E5651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F7FAD3-203F-4186-9037-2365FF196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F5CD8D-7985-46E7-BE8F-46E020B3B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72997D-1B5F-4B4C-86D6-A226E02B4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06C7-4F05-4906-9E36-901A78F5645C}" type="datetimeFigureOut">
              <a:rPr lang="ru-RU" smtClean="0"/>
              <a:t>14.10.2021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6B4151-C2DA-4AA0-B2F8-0AD289361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646B96-CC9B-4CFA-B15C-BD1AAA4C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67E5-D71B-4DB2-91CE-AD0E4786AE7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940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15EB5-F995-435F-B1BE-3258FB32F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536A451-0866-468F-8484-7836F9DDA8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648584-D387-4CB8-A3AF-E51F3B012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434E8C-B00E-436A-8E30-A919690C4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06C7-4F05-4906-9E36-901A78F5645C}" type="datetimeFigureOut">
              <a:rPr lang="ru-RU" smtClean="0"/>
              <a:t>14.10.2021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388F64-2F99-4C33-9939-0137FD19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EDF6BF9-C838-463F-8F65-B63BB5B6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67E5-D71B-4DB2-91CE-AD0E4786AE7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1026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B6E135-EB35-4C2D-ADC7-CCC03224AF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676CD0-EC59-486D-B6FC-6BAF593F7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0DB29B-553E-4048-939D-413D49D2F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BC2A2B-9DA7-4ADA-B62A-04B1893328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206C7-4F05-4906-9E36-901A78F5645C}" type="datetimeFigureOut">
              <a:rPr lang="ru-RU" smtClean="0"/>
              <a:t>14.10.2021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5470D8-3A16-48BA-B893-7975BFDF4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F6742A-3B96-4172-9377-291EF3041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167E5-D71B-4DB2-91CE-AD0E4786AE7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7196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nderLuc" TargetMode="External"/><Relationship Id="rId2" Type="http://schemas.openxmlformats.org/officeDocument/2006/relationships/hyperlink" Target="https://github.com/KovbenyaAlexander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nLeonovich" TargetMode="External"/><Relationship Id="rId4" Type="http://schemas.openxmlformats.org/officeDocument/2006/relationships/hyperlink" Target="https://github.com/VladislavH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ast-peak-99290.herokuapp.com/" TargetMode="External"/><Relationship Id="rId2" Type="http://schemas.openxmlformats.org/officeDocument/2006/relationships/hyperlink" Target="https://kovbenyaalexander.github.io/pp-client-deploy/#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E7381E-90B5-406B-B9AE-79D02E571B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DCC94-77E1-4179-9D73-AC60D738CD57}"/>
              </a:ext>
            </a:extLst>
          </p:cNvPr>
          <p:cNvSpPr txBox="1"/>
          <p:nvPr/>
        </p:nvSpPr>
        <p:spPr>
          <a:xfrm>
            <a:off x="3901440" y="4288304"/>
            <a:ext cx="4389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Kovbenya Alexander </a:t>
            </a:r>
            <a:r>
              <a:rPr lang="ru-RU" sz="2400" dirty="0">
                <a:hlinkClick r:id="rId2"/>
              </a:rPr>
              <a:t> </a:t>
            </a:r>
            <a:r>
              <a:rPr lang="ru-RU" sz="2400" dirty="0"/>
              <a:t>(</a:t>
            </a:r>
            <a:r>
              <a:rPr lang="en-US" sz="2400" dirty="0"/>
              <a:t>Tram Lead)</a:t>
            </a:r>
          </a:p>
          <a:p>
            <a:r>
              <a:rPr lang="en-US" sz="2400" dirty="0">
                <a:hlinkClick r:id="rId3"/>
              </a:rPr>
              <a:t>Dostovalov Alexander </a:t>
            </a:r>
            <a:endParaRPr lang="en-US" sz="2400" dirty="0"/>
          </a:p>
          <a:p>
            <a:r>
              <a:rPr lang="en-US" sz="2400" dirty="0">
                <a:hlinkClick r:id="rId4"/>
              </a:rPr>
              <a:t>VladislavHo 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hlinkClick r:id="rId5"/>
              </a:rPr>
              <a:t>Anastasia </a:t>
            </a:r>
            <a:r>
              <a:rPr lang="en-US" sz="2400" dirty="0" err="1">
                <a:hlinkClick r:id="rId5"/>
              </a:rPr>
              <a:t>Leanovich</a:t>
            </a:r>
            <a:r>
              <a:rPr lang="en-US" sz="2400" dirty="0">
                <a:hlinkClick r:id="rId5"/>
              </a:rPr>
              <a:t> </a:t>
            </a:r>
            <a:r>
              <a:rPr lang="en-US" sz="2400" dirty="0"/>
              <a:t>– Mentor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DC96C-D7D3-4E28-BF93-5BED0021A5DF}"/>
              </a:ext>
            </a:extLst>
          </p:cNvPr>
          <p:cNvSpPr txBox="1"/>
          <p:nvPr/>
        </p:nvSpPr>
        <p:spPr>
          <a:xfrm>
            <a:off x="509761" y="1974371"/>
            <a:ext cx="9286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Pointing poker (planning poker) is a application to estimate effort or relative size of development goals in software development.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44B00-A198-441A-90EB-F828B57D0CB2}"/>
              </a:ext>
            </a:extLst>
          </p:cNvPr>
          <p:cNvSpPr txBox="1"/>
          <p:nvPr/>
        </p:nvSpPr>
        <p:spPr>
          <a:xfrm>
            <a:off x="2289847" y="878560"/>
            <a:ext cx="7244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+mj-lt"/>
              </a:rPr>
              <a:t>Introduction</a:t>
            </a:r>
            <a:endParaRPr lang="ru-RU" sz="48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1A5C0-9BDD-4B56-A5B3-88216FBA7109}"/>
              </a:ext>
            </a:extLst>
          </p:cNvPr>
          <p:cNvSpPr txBox="1"/>
          <p:nvPr/>
        </p:nvSpPr>
        <p:spPr>
          <a:xfrm>
            <a:off x="2402890" y="3325040"/>
            <a:ext cx="7244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Team</a:t>
            </a:r>
            <a:endParaRPr lang="ru-RU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907030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992CDB-1574-43F7-960A-AFC7CA8F45C6}"/>
              </a:ext>
            </a:extLst>
          </p:cNvPr>
          <p:cNvSpPr txBox="1"/>
          <p:nvPr/>
        </p:nvSpPr>
        <p:spPr>
          <a:xfrm flipH="1">
            <a:off x="3222050" y="647113"/>
            <a:ext cx="574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</a:rPr>
              <a:t>Workflow organization</a:t>
            </a:r>
            <a:endParaRPr lang="ru-RU" sz="48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9BFEED-696F-4E6B-8BC9-0C747E8A660B}"/>
              </a:ext>
            </a:extLst>
          </p:cNvPr>
          <p:cNvSpPr txBox="1"/>
          <p:nvPr/>
        </p:nvSpPr>
        <p:spPr>
          <a:xfrm>
            <a:off x="666968" y="1657702"/>
            <a:ext cx="9081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Weekly meetings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Defining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Distribution of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Conflicts resolved through discussion. If no solution is found, the decision is made by the leader</a:t>
            </a:r>
            <a:endParaRPr lang="ru-RU" sz="2400" dirty="0"/>
          </a:p>
          <a:p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7F54A0-3ACF-48C3-8012-A603B4538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939" y="3429000"/>
            <a:ext cx="6061424" cy="31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4950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C6F913-E80C-44F2-9B89-E16C1D2E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2884"/>
            <a:ext cx="10515600" cy="4604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dirty="0"/>
              <a:t>Pull Requests</a:t>
            </a:r>
            <a:endParaRPr lang="ru-RU" sz="5300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83905F2-2BAF-4A63-A185-908F4F2F3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1142" y="1856935"/>
            <a:ext cx="4969714" cy="4878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D6E5F-2BBA-4FB0-BBFF-F9EBC6EB17B4}"/>
              </a:ext>
            </a:extLst>
          </p:cNvPr>
          <p:cNvSpPr txBox="1"/>
          <p:nvPr/>
        </p:nvSpPr>
        <p:spPr>
          <a:xfrm>
            <a:off x="909219" y="789424"/>
            <a:ext cx="8642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at least two developers have approved</a:t>
            </a:r>
            <a:r>
              <a:rPr lang="ru-RU" sz="2400" dirty="0"/>
              <a:t> </a:t>
            </a:r>
            <a:r>
              <a:rPr lang="en-US" sz="2400" dirty="0"/>
              <a:t>a </a:t>
            </a:r>
            <a:r>
              <a:rPr lang="en-US" sz="2400" dirty="0" err="1"/>
              <a:t>pr</a:t>
            </a:r>
            <a:r>
              <a:rPr lang="en-US" sz="2400" dirty="0"/>
              <a:t>, then the </a:t>
            </a:r>
            <a:r>
              <a:rPr lang="en-US" sz="2400" dirty="0" err="1"/>
              <a:t>pr</a:t>
            </a:r>
            <a:r>
              <a:rPr lang="en-US" sz="2400" dirty="0"/>
              <a:t> available to merge</a:t>
            </a:r>
            <a:endParaRPr lang="ru-RU" sz="240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D11B455-44D3-49E3-B16C-25265B1DAC19}"/>
              </a:ext>
            </a:extLst>
          </p:cNvPr>
          <p:cNvSpPr txBox="1">
            <a:spLocks/>
          </p:cNvSpPr>
          <p:nvPr/>
        </p:nvSpPr>
        <p:spPr>
          <a:xfrm>
            <a:off x="838199" y="4065776"/>
            <a:ext cx="2307101" cy="4604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PR example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93067258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DE22ECE-3968-499A-A586-7A022E922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27"/>
            <a:ext cx="10515600" cy="76233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Dependencies</a:t>
            </a:r>
            <a:endParaRPr lang="ru-RU" sz="4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365CAD-DE65-44BB-A071-7F315E43B29B}"/>
              </a:ext>
            </a:extLst>
          </p:cNvPr>
          <p:cNvSpPr txBox="1"/>
          <p:nvPr/>
        </p:nvSpPr>
        <p:spPr>
          <a:xfrm>
            <a:off x="1276984" y="1729722"/>
            <a:ext cx="39713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axios</a:t>
            </a:r>
            <a:r>
              <a:rPr lang="en-US" sz="2400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react-copy-to-clipboard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react-redux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react-router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redux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redux-</a:t>
            </a:r>
            <a:r>
              <a:rPr lang="en-US" sz="2400" dirty="0" err="1"/>
              <a:t>devtools</a:t>
            </a:r>
            <a:r>
              <a:rPr lang="en-US" sz="2400" dirty="0"/>
              <a:t>-extension 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redux-</a:t>
            </a:r>
            <a:r>
              <a:rPr lang="en-US" sz="2400" dirty="0" err="1"/>
              <a:t>thunk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socket.io-client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uuid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AE5264-B08D-477C-A537-053BAC3EBB2E}"/>
              </a:ext>
            </a:extLst>
          </p:cNvPr>
          <p:cNvSpPr txBox="1"/>
          <p:nvPr/>
        </p:nvSpPr>
        <p:spPr>
          <a:xfrm>
            <a:off x="5529891" y="1688457"/>
            <a:ext cx="28276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cors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express 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socket.io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uuid</a:t>
            </a:r>
            <a:endParaRPr lang="en-US" sz="2400" dirty="0"/>
          </a:p>
          <a:p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241F2D-F5B3-4B38-8EF9-35406AAF83FA}"/>
              </a:ext>
            </a:extLst>
          </p:cNvPr>
          <p:cNvSpPr txBox="1"/>
          <p:nvPr/>
        </p:nvSpPr>
        <p:spPr>
          <a:xfrm>
            <a:off x="5529891" y="985578"/>
            <a:ext cx="282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BackEnd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6C5B8-17CD-44F1-B078-4D1981885977}"/>
              </a:ext>
            </a:extLst>
          </p:cNvPr>
          <p:cNvSpPr txBox="1"/>
          <p:nvPr/>
        </p:nvSpPr>
        <p:spPr>
          <a:xfrm>
            <a:off x="1288480" y="1129557"/>
            <a:ext cx="1974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FrontEnd</a:t>
            </a:r>
            <a:endParaRPr lang="en-US" sz="3600" b="1" dirty="0"/>
          </a:p>
          <a:p>
            <a:endParaRPr lang="ru-RU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39EA-A1AE-40DE-9798-4C15974C898B}"/>
              </a:ext>
            </a:extLst>
          </p:cNvPr>
          <p:cNvSpPr txBox="1"/>
          <p:nvPr/>
        </p:nvSpPr>
        <p:spPr>
          <a:xfrm>
            <a:off x="5518395" y="3991878"/>
            <a:ext cx="1735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Deploy</a:t>
            </a:r>
            <a:endParaRPr lang="ru-RU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9B2FE0-E0D8-4B42-B1BC-59B11AD479E2}"/>
              </a:ext>
            </a:extLst>
          </p:cNvPr>
          <p:cNvSpPr txBox="1"/>
          <p:nvPr/>
        </p:nvSpPr>
        <p:spPr>
          <a:xfrm>
            <a:off x="5518395" y="4684377"/>
            <a:ext cx="6466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Client - </a:t>
            </a:r>
            <a:r>
              <a:rPr lang="en-US" sz="2400" dirty="0">
                <a:hlinkClick r:id="rId2"/>
              </a:rPr>
              <a:t>https://kovbenyaalexander.github.io/pp-client-deploy/#/</a:t>
            </a:r>
            <a:endParaRPr lang="ru-RU" sz="2400" dirty="0"/>
          </a:p>
          <a:p>
            <a:pPr lvl="1"/>
            <a:endParaRPr lang="en-US" sz="2400" dirty="0"/>
          </a:p>
          <a:p>
            <a:r>
              <a:rPr lang="en-US" sz="2400" dirty="0"/>
              <a:t>Server - </a:t>
            </a:r>
            <a:r>
              <a:rPr lang="en-US" sz="2400" dirty="0">
                <a:hlinkClick r:id="rId3"/>
              </a:rPr>
              <a:t>https://vast-peak-99290.herokuapp.com/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957763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EC765-8383-44E9-8AF4-5723A365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078" y="394771"/>
            <a:ext cx="1848729" cy="38059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Pages</a:t>
            </a:r>
            <a:endParaRPr lang="ru-RU" sz="4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0F6CE9-0FFE-4468-8659-00E923F5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48" y="664665"/>
            <a:ext cx="3651315" cy="18174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8641E5-02DD-4908-9DCC-0F665D632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48" y="4375925"/>
            <a:ext cx="3654125" cy="18174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D53741-A568-47A1-9A5C-0F511206A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943" y="1611591"/>
            <a:ext cx="3651342" cy="18174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A7F8511-C129-436C-9BA6-B8611477C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943" y="3428999"/>
            <a:ext cx="3654125" cy="18174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FFE83A-8723-4DE3-ADDA-B286674E6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865" y="664665"/>
            <a:ext cx="3651315" cy="18173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A1506A-73FF-4CB8-8A33-FE40D8936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865" y="4375925"/>
            <a:ext cx="3656854" cy="1817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34E511-3E5E-455F-A579-3085BCDF78FE}"/>
              </a:ext>
            </a:extLst>
          </p:cNvPr>
          <p:cNvSpPr txBox="1"/>
          <p:nvPr/>
        </p:nvSpPr>
        <p:spPr>
          <a:xfrm>
            <a:off x="1735674" y="2488210"/>
            <a:ext cx="844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Main</a:t>
            </a:r>
            <a:endParaRPr lang="ru-RU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CDB26C-F0BC-4411-AD2D-41EAD8DBC311}"/>
              </a:ext>
            </a:extLst>
          </p:cNvPr>
          <p:cNvSpPr txBox="1"/>
          <p:nvPr/>
        </p:nvSpPr>
        <p:spPr>
          <a:xfrm>
            <a:off x="1735673" y="6193321"/>
            <a:ext cx="124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Settings</a:t>
            </a:r>
            <a:endParaRPr lang="ru-R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5E2EE-5AD8-40D5-B05F-C54D27872EF8}"/>
              </a:ext>
            </a:extLst>
          </p:cNvPr>
          <p:cNvSpPr txBox="1"/>
          <p:nvPr/>
        </p:nvSpPr>
        <p:spPr>
          <a:xfrm>
            <a:off x="5536731" y="5246409"/>
            <a:ext cx="113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Lobby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579F4C-FBAC-4036-9989-8475C9DDCF27}"/>
              </a:ext>
            </a:extLst>
          </p:cNvPr>
          <p:cNvSpPr txBox="1"/>
          <p:nvPr/>
        </p:nvSpPr>
        <p:spPr>
          <a:xfrm>
            <a:off x="9479234" y="2488209"/>
            <a:ext cx="113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Game</a:t>
            </a:r>
            <a:endParaRPr lang="ru-R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BDE61-A46B-49ED-BB44-8834279D681B}"/>
              </a:ext>
            </a:extLst>
          </p:cNvPr>
          <p:cNvSpPr txBox="1"/>
          <p:nvPr/>
        </p:nvSpPr>
        <p:spPr>
          <a:xfrm>
            <a:off x="9479234" y="6193320"/>
            <a:ext cx="113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Results</a:t>
            </a:r>
            <a:endParaRPr lang="ru-RU" sz="2400" dirty="0"/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2DF2ACD1-3CE6-4F8E-964D-5DACD4A50B5C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2157705" y="2949875"/>
            <a:ext cx="1406" cy="142605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8711646-2115-4D3B-898E-0FB3B869163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983363" y="5477242"/>
            <a:ext cx="1553368" cy="71607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6B88A59F-F9B0-49F9-B5DF-BC17569BEE56}"/>
              </a:ext>
            </a:extLst>
          </p:cNvPr>
          <p:cNvCxnSpPr>
            <a:cxnSpLocks/>
          </p:cNvCxnSpPr>
          <p:nvPr/>
        </p:nvCxnSpPr>
        <p:spPr>
          <a:xfrm flipV="1">
            <a:off x="7949391" y="2719041"/>
            <a:ext cx="1553368" cy="71607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AB7F93E1-A268-4813-9D56-D1359D88D552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10045522" y="2949874"/>
            <a:ext cx="2770" cy="142605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86775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392075-87F5-4CE8-AFCB-71B4AAEF0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Game Process</a:t>
            </a:r>
            <a:endParaRPr lang="ru-RU" sz="4800" b="1" dirty="0"/>
          </a:p>
        </p:txBody>
      </p:sp>
      <p:pic>
        <p:nvPicPr>
          <p:cNvPr id="6" name="gameExample">
            <a:hlinkClick r:id="" action="ppaction://media"/>
            <a:extLst>
              <a:ext uri="{FF2B5EF4-FFF2-40B4-BE49-F238E27FC236}">
                <a16:creationId xmlns:a16="http://schemas.microsoft.com/office/drawing/2014/main" id="{BCD8CD2A-E1EB-4501-873B-3CE79E33DB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1175" y="1503025"/>
            <a:ext cx="9209650" cy="4989850"/>
          </a:xfrm>
        </p:spPr>
      </p:pic>
    </p:spTree>
    <p:extLst>
      <p:ext uri="{BB962C8B-B14F-4D97-AF65-F5344CB8AC3E}">
        <p14:creationId xmlns:p14="http://schemas.microsoft.com/office/powerpoint/2010/main" val="16241139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712032-9FB2-4811-B03E-4665E386D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9558"/>
            <a:ext cx="12192000" cy="3956437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114C884-E867-4D34-A28E-8C46D207E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27"/>
            <a:ext cx="10515600" cy="762339"/>
          </a:xfrm>
        </p:spPr>
        <p:txBody>
          <a:bodyPr/>
          <a:lstStyle/>
          <a:p>
            <a:pPr algn="ctr"/>
            <a:r>
              <a:rPr lang="en-US" dirty="0"/>
              <a:t>RACI-matrix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668671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D15007-CA30-4E66-BDF2-35D424F75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Conclusion</a:t>
            </a:r>
            <a:endParaRPr lang="ru-RU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22483-CE53-4CCC-BAE1-15E6B2B16965}"/>
              </a:ext>
            </a:extLst>
          </p:cNvPr>
          <p:cNvSpPr txBox="1"/>
          <p:nvPr/>
        </p:nvSpPr>
        <p:spPr>
          <a:xfrm>
            <a:off x="316045" y="1526749"/>
            <a:ext cx="103062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During the react-course, we created a client-server application using sockets. We have gained a lot of experience in work as a team, has some fun and, of course,  has a enjoy.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Possible improvements for the app: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Add registration and authorization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Add video-chat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Store previous game’s results</a:t>
            </a:r>
            <a:endParaRPr lang="ru-RU" sz="2400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Add advanced statistics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Add tests</a:t>
            </a:r>
          </a:p>
          <a:p>
            <a:pPr algn="just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214746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Git 101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Git 101</Template>
  <TotalTime>516</TotalTime>
  <Words>167</Words>
  <Application>Microsoft Office PowerPoint</Application>
  <PresentationFormat>Широкоэкранный</PresentationFormat>
  <Paragraphs>55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Git 101</vt:lpstr>
      <vt:lpstr>Презентация PowerPoint</vt:lpstr>
      <vt:lpstr>Презентация PowerPoint</vt:lpstr>
      <vt:lpstr>Pull Requests</vt:lpstr>
      <vt:lpstr>Dependencies</vt:lpstr>
      <vt:lpstr>Pages</vt:lpstr>
      <vt:lpstr>Game Process</vt:lpstr>
      <vt:lpstr>RACI-matrix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Ковбеня</dc:creator>
  <cp:lastModifiedBy>Zver</cp:lastModifiedBy>
  <cp:revision>34</cp:revision>
  <dcterms:created xsi:type="dcterms:W3CDTF">2021-10-12T17:23:08Z</dcterms:created>
  <dcterms:modified xsi:type="dcterms:W3CDTF">2021-10-14T14:34:03Z</dcterms:modified>
</cp:coreProperties>
</file>